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/>
    <p:restoredTop sz="94694"/>
  </p:normalViewPr>
  <p:slideViewPr>
    <p:cSldViewPr snapToGrid="0">
      <p:cViewPr varScale="1">
        <p:scale>
          <a:sx n="118" d="100"/>
          <a:sy n="118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4FFE5-FCBB-79C0-1C1B-1E25225FFC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463" y="2590801"/>
            <a:ext cx="5883275" cy="190500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8FF830-DCBC-3216-6AF7-3F762FE07C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8463" y="4767263"/>
            <a:ext cx="5019675" cy="465137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Subhead or date</a:t>
            </a:r>
          </a:p>
        </p:txBody>
      </p:sp>
    </p:spTree>
    <p:extLst>
      <p:ext uri="{BB962C8B-B14F-4D97-AF65-F5344CB8AC3E}">
        <p14:creationId xmlns:p14="http://schemas.microsoft.com/office/powerpoint/2010/main" val="101164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/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Divider Page/Option 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56E13-22BC-AD5A-087F-ADED9133F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220" y="1088370"/>
            <a:ext cx="10669588" cy="427164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 header/description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89B31-3DA1-C121-4BD4-462504F13A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423" y="2368731"/>
            <a:ext cx="11730627" cy="380505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AB3C8-F4A7-683A-9F5A-1F3984139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5" y="1684338"/>
            <a:ext cx="10669588" cy="482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You can change this image</a:t>
            </a:r>
          </a:p>
        </p:txBody>
      </p:sp>
    </p:spTree>
    <p:extLst>
      <p:ext uri="{BB962C8B-B14F-4D97-AF65-F5344CB8AC3E}">
        <p14:creationId xmlns:p14="http://schemas.microsoft.com/office/powerpoint/2010/main" val="10889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3589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</p:txBody>
      </p:sp>
    </p:spTree>
    <p:extLst>
      <p:ext uri="{BB962C8B-B14F-4D97-AF65-F5344CB8AC3E}">
        <p14:creationId xmlns:p14="http://schemas.microsoft.com/office/powerpoint/2010/main" val="183926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615" y="413082"/>
            <a:ext cx="6602139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Text and Image Slide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883B2A-2467-009F-7A2C-5A66245B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2413" y="267400"/>
            <a:ext cx="3622675" cy="58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1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Fact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38CFCF-1C38-CE8E-6164-7A65D20DA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511" y="1114605"/>
            <a:ext cx="10668000" cy="727650"/>
          </a:xfrm>
        </p:spPr>
        <p:txBody>
          <a:bodyPr/>
          <a:lstStyle>
            <a:lvl1pPr marL="0" indent="0">
              <a:buNone/>
              <a:defRPr sz="2400">
                <a:latin typeface="Helvetica" pitchFamily="2" charset="0"/>
              </a:defRPr>
            </a:lvl1pPr>
            <a:lvl2pPr marL="457200" indent="0">
              <a:buNone/>
              <a:defRPr>
                <a:latin typeface="Helvetica" pitchFamily="2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Helvetica" pitchFamily="2" charset="0"/>
              </a:rPr>
              <a:t>This slide can be used to show four facts grouped together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You can edit the yellow rectangles to be whatever size/shape you want</a:t>
            </a:r>
          </a:p>
        </p:txBody>
      </p:sp>
    </p:spTree>
    <p:extLst>
      <p:ext uri="{BB962C8B-B14F-4D97-AF65-F5344CB8AC3E}">
        <p14:creationId xmlns:p14="http://schemas.microsoft.com/office/powerpoint/2010/main" val="400440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and Col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Fonts and Colors Used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222B70-9248-CD4A-DE14-91F3B94869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220" y="1862137"/>
            <a:ext cx="4816386" cy="64593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This presentation has been made using the following fonts: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7FB93-9F8C-3D43-97C2-6FDA0DB2B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220" y="3151823"/>
            <a:ext cx="4816386" cy="277177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Title: Helvetica Bold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9AA41-5A68-A70E-C0A4-5A02633199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131" y="3646717"/>
            <a:ext cx="4816475" cy="277177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 header: Helvetica Italic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26377B-753D-6F1F-4244-A2DBD43CAE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131" y="4141611"/>
            <a:ext cx="4816475" cy="2771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Body text: Helvetica Regular</a:t>
            </a:r>
          </a:p>
        </p:txBody>
      </p:sp>
    </p:spTree>
    <p:extLst>
      <p:ext uri="{BB962C8B-B14F-4D97-AF65-F5344CB8AC3E}">
        <p14:creationId xmlns:p14="http://schemas.microsoft.com/office/powerpoint/2010/main" val="157775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1CAD58-8D00-9AC9-935E-6EE1C2517D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6777" y="2625381"/>
            <a:ext cx="4389437" cy="957716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86FDE3-A347-4ABA-D614-798EA1D3A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6777" y="4041005"/>
            <a:ext cx="4389438" cy="12043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Email:</a:t>
            </a:r>
            <a:br>
              <a:rPr lang="en-US" dirty="0"/>
            </a:br>
            <a:r>
              <a:rPr lang="en-US" dirty="0"/>
              <a:t>Phone:</a:t>
            </a:r>
            <a:br>
              <a:rPr lang="en-US" dirty="0"/>
            </a:br>
            <a:r>
              <a:rPr lang="en-US" dirty="0"/>
              <a:t>Social media:</a:t>
            </a:r>
          </a:p>
        </p:txBody>
      </p:sp>
    </p:spTree>
    <p:extLst>
      <p:ext uri="{BB962C8B-B14F-4D97-AF65-F5344CB8AC3E}">
        <p14:creationId xmlns:p14="http://schemas.microsoft.com/office/powerpoint/2010/main" val="357436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F2947F-A80B-B71B-179F-615D39D6EF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876" y="4774380"/>
            <a:ext cx="5012791" cy="45489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Subhead or 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7215E4-87D2-5575-FCF7-7CFBE2AA2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876" y="2589690"/>
            <a:ext cx="5889625" cy="187325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4975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F2947F-A80B-B71B-179F-615D39D6EF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876" y="4774380"/>
            <a:ext cx="5012791" cy="45489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Subhead or 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7215E4-87D2-5575-FCF7-7CFBE2AA2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876" y="2589690"/>
            <a:ext cx="5889625" cy="187325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9744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F2947F-A80B-B71B-179F-615D39D6EF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876" y="4774380"/>
            <a:ext cx="5012791" cy="45489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Subhead or 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7215E4-87D2-5575-FCF7-7CFBE2AA2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876" y="2589690"/>
            <a:ext cx="5889625" cy="187325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0039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F2947F-A80B-B71B-179F-615D39D6EF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876" y="4774380"/>
            <a:ext cx="5012791" cy="45489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Subhead or 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7215E4-87D2-5575-FCF7-7CFBE2AA2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876" y="2589690"/>
            <a:ext cx="5889625" cy="187325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314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/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Divider Page/Option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56E13-22BC-AD5A-087F-ADED9133F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220" y="1088369"/>
            <a:ext cx="10669588" cy="942139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 header/description</a:t>
            </a:r>
          </a:p>
        </p:txBody>
      </p:sp>
    </p:spTree>
    <p:extLst>
      <p:ext uri="{BB962C8B-B14F-4D97-AF65-F5344CB8AC3E}">
        <p14:creationId xmlns:p14="http://schemas.microsoft.com/office/powerpoint/2010/main" val="272893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/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Divider Page/Option 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56E13-22BC-AD5A-087F-ADED9133F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220" y="1088369"/>
            <a:ext cx="10669588" cy="942139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 header/description</a:t>
            </a:r>
          </a:p>
        </p:txBody>
      </p:sp>
    </p:spTree>
    <p:extLst>
      <p:ext uri="{BB962C8B-B14F-4D97-AF65-F5344CB8AC3E}">
        <p14:creationId xmlns:p14="http://schemas.microsoft.com/office/powerpoint/2010/main" val="33256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/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Divider Page/Option 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56E13-22BC-AD5A-087F-ADED9133F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220" y="1088369"/>
            <a:ext cx="10669588" cy="942139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 header/description</a:t>
            </a:r>
          </a:p>
        </p:txBody>
      </p:sp>
    </p:spTree>
    <p:extLst>
      <p:ext uri="{BB962C8B-B14F-4D97-AF65-F5344CB8AC3E}">
        <p14:creationId xmlns:p14="http://schemas.microsoft.com/office/powerpoint/2010/main" val="241679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/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76C2CC-E7D0-FC24-07FA-0B6AE5CE9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220" y="413082"/>
            <a:ext cx="10669588" cy="72765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Section Divider Page/Option 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D56E13-22BC-AD5A-087F-ADED9133F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220" y="1088369"/>
            <a:ext cx="10669588" cy="942139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 header/description</a:t>
            </a:r>
          </a:p>
        </p:txBody>
      </p:sp>
    </p:spTree>
    <p:extLst>
      <p:ext uri="{BB962C8B-B14F-4D97-AF65-F5344CB8AC3E}">
        <p14:creationId xmlns:p14="http://schemas.microsoft.com/office/powerpoint/2010/main" val="169588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D26338-C83B-754C-A966-7AC0C2A2D52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89A01-2787-2B4D-BB57-65BB48F5C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87" r:id="rId4"/>
    <p:sldLayoutId id="2147483662" r:id="rId5"/>
    <p:sldLayoutId id="2147483676" r:id="rId6"/>
    <p:sldLayoutId id="2147483685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@salve.edu?subject=PowerPoint%20templat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792DF61-DAE3-01C7-C9E1-8944F117FF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463" y="2590801"/>
            <a:ext cx="5883275" cy="190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66DE57-37E4-F942-E721-FA1DE99E1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463" y="4767263"/>
            <a:ext cx="5019675" cy="4651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0E0E20-D098-F5A2-F631-1CA3B4DA3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0EA33-E5C5-F4E6-B638-70ADDF31EC4E}"/>
              </a:ext>
            </a:extLst>
          </p:cNvPr>
          <p:cNvSpPr txBox="1"/>
          <p:nvPr/>
        </p:nvSpPr>
        <p:spPr>
          <a:xfrm>
            <a:off x="979456" y="1629023"/>
            <a:ext cx="11149794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Title of Topic One</a:t>
            </a:r>
          </a:p>
          <a:p>
            <a:r>
              <a:rPr lang="en-US" dirty="0">
                <a:latin typeface="Helvetica" pitchFamily="2" charset="0"/>
              </a:rPr>
              <a:t>You can put description here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Title of Topic Two</a:t>
            </a:r>
          </a:p>
          <a:p>
            <a:r>
              <a:rPr lang="en-US" dirty="0">
                <a:latin typeface="Helvetica" pitchFamily="2" charset="0"/>
              </a:rPr>
              <a:t>You can put description here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Title of Topic Three</a:t>
            </a:r>
          </a:p>
          <a:p>
            <a:r>
              <a:rPr lang="en-US" dirty="0">
                <a:latin typeface="Helvetica" pitchFamily="2" charset="0"/>
              </a:rPr>
              <a:t>You can put description here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Title of Topic Four</a:t>
            </a:r>
          </a:p>
          <a:p>
            <a:r>
              <a:rPr lang="en-US" dirty="0">
                <a:latin typeface="Helvetica" pitchFamily="2" charset="0"/>
              </a:rPr>
              <a:t>You can put description here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Title of Topic Five</a:t>
            </a:r>
          </a:p>
          <a:p>
            <a:r>
              <a:rPr lang="en-US" dirty="0">
                <a:latin typeface="Helvetica" pitchFamily="2" charset="0"/>
              </a:rPr>
              <a:t>You can put description here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Title of Topic Six</a:t>
            </a:r>
          </a:p>
          <a:p>
            <a:r>
              <a:rPr lang="en-US" dirty="0">
                <a:latin typeface="Helvetica" pitchFamily="2" charset="0"/>
              </a:rPr>
              <a:t>You can put description here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0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368EEE-1DC5-1896-8AD8-167CC96F5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7C04FB-D340-B93F-144B-DDD4C5299722}"/>
              </a:ext>
            </a:extLst>
          </p:cNvPr>
          <p:cNvSpPr txBox="1">
            <a:spLocks/>
          </p:cNvSpPr>
          <p:nvPr/>
        </p:nvSpPr>
        <p:spPr>
          <a:xfrm>
            <a:off x="575119" y="1861633"/>
            <a:ext cx="10668689" cy="42199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/>
              <a:t>Here is what you’ll find in this template:</a:t>
            </a:r>
          </a:p>
          <a:p>
            <a:pPr>
              <a:lnSpc>
                <a:spcPct val="100000"/>
              </a:lnSpc>
            </a:pPr>
            <a:r>
              <a:rPr lang="en-US" sz="2400"/>
              <a:t>A slide structure with a variety of slide layouts which you can easily adapt to your needs</a:t>
            </a:r>
          </a:p>
          <a:p>
            <a:pPr>
              <a:lnSpc>
                <a:spcPct val="100000"/>
              </a:lnSpc>
            </a:pPr>
            <a:r>
              <a:rPr lang="en-US" sz="2400"/>
              <a:t>A final slide with the fonts and colors used in this template following our brand guidelines</a:t>
            </a:r>
          </a:p>
          <a:p>
            <a:pPr>
              <a:lnSpc>
                <a:spcPct val="100000"/>
              </a:lnSpc>
            </a:pPr>
            <a:endParaRPr lang="en-US" sz="240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/>
              <a:t>Please direct any questions to </a:t>
            </a:r>
            <a:r>
              <a:rPr lang="en-US" sz="2400">
                <a:solidFill>
                  <a:srgbClr val="0087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communications@salve.edu</a:t>
            </a:r>
            <a:endParaRPr lang="en-US" sz="2400" dirty="0">
              <a:solidFill>
                <a:srgbClr val="0087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51A45E-7511-CE99-5665-F7FADABDC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03D3F6-B809-C4DB-3840-22B0F1EEFC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D015A4-E6D7-CD32-D174-9BF95509079E}"/>
              </a:ext>
            </a:extLst>
          </p:cNvPr>
          <p:cNvSpPr txBox="1">
            <a:spLocks/>
          </p:cNvSpPr>
          <p:nvPr/>
        </p:nvSpPr>
        <p:spPr>
          <a:xfrm>
            <a:off x="4499010" y="1480033"/>
            <a:ext cx="5588189" cy="42199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You can change this image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, sed diam non </a:t>
            </a:r>
            <a:r>
              <a:rPr lang="en-US" sz="1800" dirty="0" err="1"/>
              <a:t>nibh</a:t>
            </a:r>
            <a:r>
              <a:rPr lang="en-US" sz="1800" dirty="0"/>
              <a:t> </a:t>
            </a:r>
            <a:r>
              <a:rPr lang="en-US" sz="1800" dirty="0" err="1"/>
              <a:t>euismod</a:t>
            </a:r>
            <a:r>
              <a:rPr lang="en-US" sz="1800" dirty="0"/>
              <a:t>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Tincidunt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ut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laoreet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dolore magna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aliquam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erat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volutpat</a:t>
            </a:r>
            <a:endParaRPr lang="en-US" sz="1800" dirty="0">
              <a:solidFill>
                <a:srgbClr val="0D1E32"/>
              </a:solidFill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Ut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wisi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enim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ad minim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veniam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,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quis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nostrud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exerci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tation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ullamcorper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suscipit</a:t>
            </a:r>
            <a:endParaRPr lang="en-US" sz="1800" dirty="0">
              <a:solidFill>
                <a:srgbClr val="0D1E32"/>
              </a:solidFill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Duis autem vel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eum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iriure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dolor in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hendrerit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in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vulputate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velit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esse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Iusto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odio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dignissim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qui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blandit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praesent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luptatum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zzril</a:t>
            </a:r>
            <a:r>
              <a:rPr lang="en-US" sz="1800" dirty="0">
                <a:solidFill>
                  <a:srgbClr val="0D1E3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0D1E32"/>
                </a:solidFill>
                <a:highlight>
                  <a:srgbClr val="FFFFFF"/>
                </a:highlight>
              </a:rPr>
              <a:t>delenit</a:t>
            </a:r>
            <a:endParaRPr lang="en-US" sz="1800" dirty="0">
              <a:solidFill>
                <a:srgbClr val="0D1E3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3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ABF6B-2CB1-A9CB-F7B8-6269377FA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F9C1B-5FAB-A90B-485B-CC0640FA6A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0EF85B-D71F-271F-48E9-88099B5B5FB7}"/>
              </a:ext>
            </a:extLst>
          </p:cNvPr>
          <p:cNvSpPr/>
          <p:nvPr/>
        </p:nvSpPr>
        <p:spPr>
          <a:xfrm>
            <a:off x="528398" y="2110182"/>
            <a:ext cx="2551685" cy="3975646"/>
          </a:xfrm>
          <a:prstGeom prst="roundRect">
            <a:avLst/>
          </a:prstGeom>
          <a:solidFill>
            <a:srgbClr val="E4CB7F">
              <a:alpha val="19608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A40ED81-01AD-27B0-4B3E-5FF31FE56E0A}"/>
              </a:ext>
            </a:extLst>
          </p:cNvPr>
          <p:cNvSpPr/>
          <p:nvPr/>
        </p:nvSpPr>
        <p:spPr>
          <a:xfrm>
            <a:off x="3375872" y="2110182"/>
            <a:ext cx="2551685" cy="3975646"/>
          </a:xfrm>
          <a:prstGeom prst="roundRect">
            <a:avLst/>
          </a:prstGeom>
          <a:solidFill>
            <a:srgbClr val="E4CB7F">
              <a:alpha val="19608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B237DF-5878-37FB-0D5A-7227AA3D6671}"/>
              </a:ext>
            </a:extLst>
          </p:cNvPr>
          <p:cNvSpPr/>
          <p:nvPr/>
        </p:nvSpPr>
        <p:spPr>
          <a:xfrm>
            <a:off x="6223346" y="2110182"/>
            <a:ext cx="2551685" cy="3975646"/>
          </a:xfrm>
          <a:prstGeom prst="roundRect">
            <a:avLst/>
          </a:prstGeom>
          <a:solidFill>
            <a:srgbClr val="E4CB7F">
              <a:alpha val="19608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BC56FD-E0E0-3377-4188-DE289C9FC29D}"/>
              </a:ext>
            </a:extLst>
          </p:cNvPr>
          <p:cNvSpPr/>
          <p:nvPr/>
        </p:nvSpPr>
        <p:spPr>
          <a:xfrm>
            <a:off x="9070820" y="2124181"/>
            <a:ext cx="2551685" cy="3975646"/>
          </a:xfrm>
          <a:prstGeom prst="roundRect">
            <a:avLst/>
          </a:prstGeom>
          <a:solidFill>
            <a:srgbClr val="E4CB7F">
              <a:alpha val="19608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42277-529C-0EC8-26F2-85C31ABA0F86}"/>
              </a:ext>
            </a:extLst>
          </p:cNvPr>
          <p:cNvSpPr txBox="1"/>
          <p:nvPr/>
        </p:nvSpPr>
        <p:spPr>
          <a:xfrm>
            <a:off x="6168100" y="2301287"/>
            <a:ext cx="26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270BA-790D-3A36-1728-B64CAB643F13}"/>
              </a:ext>
            </a:extLst>
          </p:cNvPr>
          <p:cNvSpPr txBox="1"/>
          <p:nvPr/>
        </p:nvSpPr>
        <p:spPr>
          <a:xfrm>
            <a:off x="9115663" y="3344471"/>
            <a:ext cx="2461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Duis autem vel </a:t>
            </a:r>
            <a:r>
              <a:rPr lang="en-US" sz="1600" dirty="0" err="1">
                <a:latin typeface="Helvetica" pitchFamily="2" charset="0"/>
              </a:rPr>
              <a:t>eum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iriure</a:t>
            </a:r>
            <a:r>
              <a:rPr lang="en-US" sz="1600" dirty="0">
                <a:latin typeface="Helvetica" pitchFamily="2" charset="0"/>
              </a:rPr>
              <a:t> dolor in </a:t>
            </a:r>
            <a:r>
              <a:rPr lang="en-US" sz="1600" dirty="0" err="1">
                <a:latin typeface="Helvetica" pitchFamily="2" charset="0"/>
              </a:rPr>
              <a:t>hendrerit</a:t>
            </a:r>
            <a:r>
              <a:rPr lang="en-US" sz="1600" dirty="0">
                <a:latin typeface="Helvetica" pitchFamily="2" charset="0"/>
              </a:rPr>
              <a:t> in </a:t>
            </a:r>
            <a:r>
              <a:rPr lang="en-US" sz="1600" dirty="0" err="1">
                <a:latin typeface="Helvetica" pitchFamily="2" charset="0"/>
              </a:rPr>
              <a:t>vulputate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velit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esse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molestie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consequat</a:t>
            </a:r>
            <a:r>
              <a:rPr lang="en-US" sz="1600" dirty="0">
                <a:latin typeface="Helvetica" pitchFamily="2" charset="0"/>
              </a:rPr>
              <a:t>, vel illum dolore </a:t>
            </a:r>
            <a:r>
              <a:rPr lang="en-US" sz="1600" dirty="0" err="1">
                <a:latin typeface="Helvetica" pitchFamily="2" charset="0"/>
              </a:rPr>
              <a:t>eu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feugiat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nulla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facilisis</a:t>
            </a:r>
            <a:r>
              <a:rPr lang="en-US" sz="1600" dirty="0">
                <a:latin typeface="Helvetica" pitchFamily="2" charset="0"/>
              </a:rPr>
              <a:t> at </a:t>
            </a:r>
            <a:r>
              <a:rPr lang="en-US" sz="1600" dirty="0" err="1">
                <a:latin typeface="Helvetica" pitchFamily="2" charset="0"/>
              </a:rPr>
              <a:t>vero</a:t>
            </a:r>
            <a:r>
              <a:rPr lang="en-US" sz="1600" dirty="0">
                <a:latin typeface="Helvetica" pitchFamily="2" charset="0"/>
              </a:rPr>
              <a:t> eros.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487EE-9F40-5720-8C81-F7F4D4E1A32D}"/>
              </a:ext>
            </a:extLst>
          </p:cNvPr>
          <p:cNvSpPr txBox="1"/>
          <p:nvPr/>
        </p:nvSpPr>
        <p:spPr>
          <a:xfrm>
            <a:off x="473153" y="2301285"/>
            <a:ext cx="26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65E2A-55A2-0C42-9A24-B82F5806405D}"/>
              </a:ext>
            </a:extLst>
          </p:cNvPr>
          <p:cNvSpPr txBox="1"/>
          <p:nvPr/>
        </p:nvSpPr>
        <p:spPr>
          <a:xfrm>
            <a:off x="3320627" y="2301285"/>
            <a:ext cx="26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Lorem ipsum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3B2A0-8381-8C81-A9E6-0E23253BB5FC}"/>
              </a:ext>
            </a:extLst>
          </p:cNvPr>
          <p:cNvSpPr txBox="1"/>
          <p:nvPr/>
        </p:nvSpPr>
        <p:spPr>
          <a:xfrm>
            <a:off x="9015573" y="2301286"/>
            <a:ext cx="26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Lorem ipsum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A296E-EA39-1405-6207-54ADF1A4DC24}"/>
              </a:ext>
            </a:extLst>
          </p:cNvPr>
          <p:cNvSpPr txBox="1"/>
          <p:nvPr/>
        </p:nvSpPr>
        <p:spPr>
          <a:xfrm>
            <a:off x="573243" y="3344471"/>
            <a:ext cx="2461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Dolor sit </a:t>
            </a:r>
            <a:r>
              <a:rPr lang="en-US" sz="1600" dirty="0" err="1">
                <a:latin typeface="Helvetica" pitchFamily="2" charset="0"/>
              </a:rPr>
              <a:t>amet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 err="1">
                <a:latin typeface="Helvetica" pitchFamily="2" charset="0"/>
              </a:rPr>
              <a:t>consectetuer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adipiscing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elit</a:t>
            </a:r>
            <a:r>
              <a:rPr lang="en-US" sz="1600" dirty="0">
                <a:latin typeface="Helvetica" pitchFamily="2" charset="0"/>
              </a:rPr>
              <a:t>, sed diam dolore </a:t>
            </a:r>
            <a:r>
              <a:rPr lang="en-US" sz="1600" dirty="0" err="1">
                <a:latin typeface="Helvetica" pitchFamily="2" charset="0"/>
              </a:rPr>
              <a:t>nibh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euismod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tincidunt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ut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laoreet</a:t>
            </a:r>
            <a:r>
              <a:rPr lang="en-US" sz="1600" dirty="0">
                <a:latin typeface="Helvetica" pitchFamily="2" charset="0"/>
              </a:rPr>
              <a:t> dolore magna </a:t>
            </a:r>
            <a:r>
              <a:rPr lang="en-US" sz="1600" dirty="0" err="1">
                <a:latin typeface="Helvetica" pitchFamily="2" charset="0"/>
              </a:rPr>
              <a:t>aliquam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erat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volutpat</a:t>
            </a:r>
            <a:r>
              <a:rPr lang="en-US" sz="1600" dirty="0">
                <a:latin typeface="Helvetica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DCFB8-2FEE-96EB-1A63-C316131A836A}"/>
              </a:ext>
            </a:extLst>
          </p:cNvPr>
          <p:cNvSpPr txBox="1"/>
          <p:nvPr/>
        </p:nvSpPr>
        <p:spPr>
          <a:xfrm>
            <a:off x="3420717" y="3270227"/>
            <a:ext cx="2461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Ut </a:t>
            </a:r>
            <a:r>
              <a:rPr lang="en-US" sz="1600" dirty="0" err="1">
                <a:latin typeface="Helvetica" pitchFamily="2" charset="0"/>
              </a:rPr>
              <a:t>wisi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enim</a:t>
            </a:r>
            <a:r>
              <a:rPr lang="en-US" sz="1600" dirty="0">
                <a:latin typeface="Helvetica" pitchFamily="2" charset="0"/>
              </a:rPr>
              <a:t> ad minim </a:t>
            </a:r>
            <a:r>
              <a:rPr lang="en-US" sz="1600" dirty="0" err="1">
                <a:latin typeface="Helvetica" pitchFamily="2" charset="0"/>
              </a:rPr>
              <a:t>veniam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 err="1">
                <a:latin typeface="Helvetica" pitchFamily="2" charset="0"/>
              </a:rPr>
              <a:t>quis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nostrud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exerci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tation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ullamcorper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suscipit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lobortis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nisl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ut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aliquip</a:t>
            </a:r>
            <a:r>
              <a:rPr lang="en-US" sz="1600" dirty="0">
                <a:latin typeface="Helvetica" pitchFamily="2" charset="0"/>
              </a:rPr>
              <a:t> ex </a:t>
            </a:r>
            <a:r>
              <a:rPr lang="en-US" sz="1600" dirty="0" err="1">
                <a:latin typeface="Helvetica" pitchFamily="2" charset="0"/>
              </a:rPr>
              <a:t>ea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commodo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consequat</a:t>
            </a:r>
            <a:r>
              <a:rPr lang="en-US" sz="1600" dirty="0">
                <a:latin typeface="Helvetica" pitchFamily="2" charset="0"/>
              </a:rPr>
              <a:t>. Duis autem vel </a:t>
            </a:r>
            <a:r>
              <a:rPr lang="en-US" sz="1600" dirty="0" err="1">
                <a:latin typeface="Helvetica" pitchFamily="2" charset="0"/>
              </a:rPr>
              <a:t>eum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iriure</a:t>
            </a:r>
            <a:r>
              <a:rPr lang="en-US" sz="1600" dirty="0">
                <a:latin typeface="Helvetica" pitchFamily="2" charset="0"/>
              </a:rPr>
              <a:t> dolor in </a:t>
            </a:r>
            <a:r>
              <a:rPr lang="en-US" sz="1600" dirty="0" err="1">
                <a:latin typeface="Helvetica" pitchFamily="2" charset="0"/>
              </a:rPr>
              <a:t>hendrerit</a:t>
            </a:r>
            <a:r>
              <a:rPr lang="en-US" sz="1600" dirty="0">
                <a:latin typeface="Helvetica" pitchFamily="2" charset="0"/>
              </a:rPr>
              <a:t> in </a:t>
            </a:r>
            <a:r>
              <a:rPr lang="en-US" sz="1600" dirty="0" err="1">
                <a:latin typeface="Helvetica" pitchFamily="2" charset="0"/>
              </a:rPr>
              <a:t>vulputate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velit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esse</a:t>
            </a:r>
            <a:r>
              <a:rPr lang="en-US" sz="1600" dirty="0">
                <a:latin typeface="Helvetica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1E8FD-ACC8-4EDF-D5FA-C2991BF5A6DF}"/>
              </a:ext>
            </a:extLst>
          </p:cNvPr>
          <p:cNvSpPr txBox="1"/>
          <p:nvPr/>
        </p:nvSpPr>
        <p:spPr>
          <a:xfrm>
            <a:off x="6268190" y="3344471"/>
            <a:ext cx="2461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Helvetica" pitchFamily="2" charset="0"/>
              </a:rPr>
              <a:t>Iusto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odio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dignissim</a:t>
            </a:r>
            <a:r>
              <a:rPr lang="en-US" sz="1600" dirty="0">
                <a:latin typeface="Helvetica" pitchFamily="2" charset="0"/>
              </a:rPr>
              <a:t> qui </a:t>
            </a:r>
            <a:r>
              <a:rPr lang="en-US" sz="1600" dirty="0" err="1">
                <a:latin typeface="Helvetica" pitchFamily="2" charset="0"/>
              </a:rPr>
              <a:t>blandit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praesent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luptatum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zzril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delenit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augue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duis</a:t>
            </a:r>
            <a:r>
              <a:rPr lang="en-US" sz="1600" dirty="0">
                <a:latin typeface="Helvetica" pitchFamily="2" charset="0"/>
              </a:rPr>
              <a:t> dolore </a:t>
            </a:r>
            <a:r>
              <a:rPr lang="en-US" sz="1600" dirty="0" err="1">
                <a:latin typeface="Helvetica" pitchFamily="2" charset="0"/>
              </a:rPr>
              <a:t>te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feugait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nulla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facilisi</a:t>
            </a:r>
            <a:r>
              <a:rPr lang="en-US" sz="1600" dirty="0">
                <a:latin typeface="Helvetica" pitchFamily="2" charset="0"/>
              </a:rPr>
              <a:t>. Lorem ipsum dolor sit </a:t>
            </a:r>
            <a:r>
              <a:rPr lang="en-US" sz="1600" dirty="0" err="1">
                <a:latin typeface="Helvetica" pitchFamily="2" charset="0"/>
              </a:rPr>
              <a:t>amet</a:t>
            </a:r>
            <a:r>
              <a:rPr lang="en-US" sz="1600" dirty="0">
                <a:latin typeface="Helvetica" pitchFamily="2" charset="0"/>
              </a:rPr>
              <a:t>, cons </a:t>
            </a:r>
            <a:r>
              <a:rPr lang="en-US" sz="1600" dirty="0" err="1">
                <a:latin typeface="Helvetica" pitchFamily="2" charset="0"/>
              </a:rPr>
              <a:t>ectetuer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adipiscing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elit</a:t>
            </a:r>
            <a:r>
              <a:rPr lang="en-US" sz="16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714455"/>
      </p:ext>
    </p:extLst>
  </p:cSld>
  <p:clrMapOvr>
    <a:masterClrMapping/>
  </p:clrMapOvr>
</p:sld>
</file>

<file path=ppt/theme/theme1.xml><?xml version="1.0" encoding="utf-8"?>
<a:theme xmlns:a="http://schemas.openxmlformats.org/drawingml/2006/main" name="Salve">
  <a:themeElements>
    <a:clrScheme name="Salv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2855"/>
      </a:accent1>
      <a:accent2>
        <a:srgbClr val="FFFFFF"/>
      </a:accent2>
      <a:accent3>
        <a:srgbClr val="008755"/>
      </a:accent3>
      <a:accent4>
        <a:srgbClr val="C99700"/>
      </a:accent4>
      <a:accent5>
        <a:srgbClr val="FFFFFF"/>
      </a:accent5>
      <a:accent6>
        <a:srgbClr val="FFFFFF"/>
      </a:accent6>
      <a:hlink>
        <a:srgbClr val="1078FF"/>
      </a:hlink>
      <a:folHlink>
        <a:srgbClr val="43C7FF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F186CE39-445A-CC4F-A2B0-08CC08AC3F7B}" vid="{8483EAAF-21F1-214C-8FE1-AA5761C7D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Salve</Template>
  <TotalTime>91</TotalTime>
  <Words>288</Words>
  <Application>Microsoft Macintosh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Helvetica</vt:lpstr>
      <vt:lpstr>Salve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Avery X. Rose-Craver</dc:creator>
  <cp:lastModifiedBy>Avery X. Rose-Craver</cp:lastModifiedBy>
  <cp:revision>14</cp:revision>
  <dcterms:created xsi:type="dcterms:W3CDTF">2024-05-29T13:48:37Z</dcterms:created>
  <dcterms:modified xsi:type="dcterms:W3CDTF">2024-09-10T15:31:50Z</dcterms:modified>
</cp:coreProperties>
</file>