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5156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A619"/>
    <a:srgbClr val="009457"/>
    <a:srgbClr val="002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3" d="100"/>
          <a:sy n="113" d="100"/>
        </p:scale>
        <p:origin x="1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197187"/>
            <a:ext cx="893826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842174"/>
            <a:ext cx="78867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9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90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89467"/>
            <a:ext cx="2267426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48" y="389467"/>
            <a:ext cx="6670834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6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2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1" y="1823722"/>
            <a:ext cx="9069705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1" y="4895429"/>
            <a:ext cx="9069705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5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8" y="1947333"/>
            <a:ext cx="446913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947333"/>
            <a:ext cx="446913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2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89468"/>
            <a:ext cx="906970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793241"/>
            <a:ext cx="4448591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672080"/>
            <a:ext cx="4448591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3" y="1793241"/>
            <a:ext cx="447050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3" y="2672080"/>
            <a:ext cx="4470500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3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9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0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487680"/>
            <a:ext cx="3391555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499" y="1053255"/>
            <a:ext cx="5323523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7" y="2194560"/>
            <a:ext cx="3391555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8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487680"/>
            <a:ext cx="3391555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499" y="1053255"/>
            <a:ext cx="5323523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7" y="2194560"/>
            <a:ext cx="3391555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8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948" y="389468"/>
            <a:ext cx="9069705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1947333"/>
            <a:ext cx="9069705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947" y="6780108"/>
            <a:ext cx="236601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715B26-0307-D648-A27D-9B461CF7F058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293" y="6780108"/>
            <a:ext cx="354901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643" y="6780108"/>
            <a:ext cx="236601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6B06F5-C8F3-7C48-BA36-0363C2A40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3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alve.edu/document/editorial-and-writing-style-guide" TargetMode="External"/><Relationship Id="rId2" Type="http://schemas.openxmlformats.org/officeDocument/2006/relationships/hyperlink" Target="https://salve.edu/document/brand-guideline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events.salve.edu/" TargetMode="External"/><Relationship Id="rId4" Type="http://schemas.openxmlformats.org/officeDocument/2006/relationships/hyperlink" Target="https://25live.collegenet.com/pro/salv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9D0-2029-324E-A584-9EA6733BA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5647" y="254000"/>
            <a:ext cx="8938260" cy="8128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D5B"/>
                </a:solidFill>
                <a:latin typeface="Franklin Gothic Demi" panose="020B0603020102020204" pitchFamily="34" charset="0"/>
              </a:rPr>
              <a:t>Digital Signage Template 11.5in x 8in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2F8255-1FC8-7619-2F09-1E11A1240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5957" y="2099734"/>
            <a:ext cx="7637639" cy="4470400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Digital signage is deployed at multiple locations around campus, including Gerety Hall, Miley Hall and the O'Hare Academic Building.</a:t>
            </a:r>
          </a:p>
          <a:p>
            <a:pPr algn="l"/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Content and technical requirements/information: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 Size - 11.5 inches (width) by 8 inches (height)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 File format - JPG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 Display time - 8 seconds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 A slide must meet the requirements of the University's </a:t>
            </a:r>
            <a:r>
              <a:rPr lang="en-US" b="0" i="0" u="sng" dirty="0">
                <a:solidFill>
                  <a:srgbClr val="002D5B"/>
                </a:solidFill>
                <a:effectLst/>
                <a:latin typeface="FranklinGothicFSBook"/>
                <a:hlinkClick r:id="rId2" tooltip="Branding gu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branding guide</a:t>
            </a: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 A slide should be appropriate for display and applicable to one or more of the   University's constituent groups (students, faculty and staff).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 Content should be concise enough to be read twice within the 8-second timeframe.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 Content should meet the requirements of the University's </a:t>
            </a:r>
            <a:r>
              <a:rPr lang="en-US" b="0" i="0" u="sng" dirty="0">
                <a:solidFill>
                  <a:srgbClr val="002D5B"/>
                </a:solidFill>
                <a:effectLst/>
                <a:latin typeface="FranklinGothicFSBook"/>
                <a:hlinkClick r:id="rId3" tooltip="Editorial and writing style gu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editorial and writing style guide</a:t>
            </a: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>
                <a:solidFill>
                  <a:srgbClr val="002D5B"/>
                </a:solidFill>
                <a:effectLst/>
                <a:latin typeface="FranklinGothicFSBook"/>
              </a:rPr>
              <a:t> An </a:t>
            </a: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event-related slide must have space booked in </a:t>
            </a:r>
            <a:r>
              <a:rPr lang="en-US" b="0" i="0" u="sng" dirty="0">
                <a:solidFill>
                  <a:srgbClr val="002D5B"/>
                </a:solidFill>
                <a:effectLst/>
                <a:latin typeface="FranklinGothicFSBook"/>
                <a:hlinkClick r:id="rId4" tooltip="25Liv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25Live</a:t>
            </a: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 and be listed on the </a:t>
            </a:r>
            <a:r>
              <a:rPr lang="en-US" b="0" i="0" u="sng" dirty="0">
                <a:solidFill>
                  <a:srgbClr val="002D5B"/>
                </a:solidFill>
                <a:effectLst/>
                <a:latin typeface="FranklinGothicFSBook"/>
                <a:hlinkClick r:id="rId5" tooltip="Calendar of event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University calendar</a:t>
            </a:r>
            <a:r>
              <a:rPr lang="en-US" b="0" i="0" dirty="0">
                <a:solidFill>
                  <a:srgbClr val="002D5B"/>
                </a:solidFill>
                <a:effectLst/>
                <a:latin typeface="FranklinGothicFSBook"/>
              </a:rPr>
              <a:t>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0AECEA-5BCA-12CC-E6A5-30208658B8FE}"/>
              </a:ext>
            </a:extLst>
          </p:cNvPr>
          <p:cNvSpPr/>
          <p:nvPr/>
        </p:nvSpPr>
        <p:spPr>
          <a:xfrm>
            <a:off x="709368" y="2223913"/>
            <a:ext cx="993422" cy="598311"/>
          </a:xfrm>
          <a:prstGeom prst="rect">
            <a:avLst/>
          </a:prstGeom>
          <a:solidFill>
            <a:srgbClr val="002D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107C7A-73D0-BEDC-2F3C-762649194A30}"/>
              </a:ext>
            </a:extLst>
          </p:cNvPr>
          <p:cNvSpPr/>
          <p:nvPr/>
        </p:nvSpPr>
        <p:spPr>
          <a:xfrm>
            <a:off x="709368" y="3285069"/>
            <a:ext cx="993422" cy="598311"/>
          </a:xfrm>
          <a:prstGeom prst="rect">
            <a:avLst/>
          </a:prstGeom>
          <a:solidFill>
            <a:srgbClr val="00945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F9572A-DE33-A628-7E68-31BDF3439B54}"/>
              </a:ext>
            </a:extLst>
          </p:cNvPr>
          <p:cNvSpPr/>
          <p:nvPr/>
        </p:nvSpPr>
        <p:spPr>
          <a:xfrm>
            <a:off x="732225" y="4346225"/>
            <a:ext cx="993422" cy="598311"/>
          </a:xfrm>
          <a:prstGeom prst="rect">
            <a:avLst/>
          </a:prstGeom>
          <a:solidFill>
            <a:srgbClr val="D5A61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ue and black logo&#10;&#10;AI-generated content may be incorrect.">
            <a:extLst>
              <a:ext uri="{FF2B5EF4-FFF2-40B4-BE49-F238E27FC236}">
                <a16:creationId xmlns:a16="http://schemas.microsoft.com/office/drawing/2014/main" id="{957B1612-9A98-047A-B6A0-0B5F4EA628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854" y="339549"/>
            <a:ext cx="1695879" cy="117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700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147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Franklin Gothic Demi</vt:lpstr>
      <vt:lpstr>FranklinGothicFSBook</vt:lpstr>
      <vt:lpstr>Office Theme</vt:lpstr>
      <vt:lpstr>Digital Signage Template 11.5in x 8in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Avery X. Rose-Craver</dc:creator>
  <cp:lastModifiedBy>Avery X. Rose-Craver</cp:lastModifiedBy>
  <cp:revision>4</cp:revision>
  <dcterms:created xsi:type="dcterms:W3CDTF">2025-01-17T16:46:22Z</dcterms:created>
  <dcterms:modified xsi:type="dcterms:W3CDTF">2025-01-17T19:27:58Z</dcterms:modified>
</cp:coreProperties>
</file>