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0C1E32"/>
    <a:srgbClr val="F1B636"/>
    <a:srgbClr val="01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252" autoAdjust="0"/>
  </p:normalViewPr>
  <p:slideViewPr>
    <p:cSldViewPr>
      <p:cViewPr varScale="1">
        <p:scale>
          <a:sx n="109" d="100"/>
          <a:sy n="109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BC9C9-CFB2-48D2-95C1-DBFD98E9AFCC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B52C5-70AB-4511-BB86-591017FA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9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0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4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2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8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4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1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7387-C884-42D6-ACA5-3BFF5AB0EDAB}" type="datetimeFigureOut">
              <a:rPr lang="en-US" smtClean="0"/>
              <a:t>9/1/23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880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87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855"/>
                </a:solidFill>
                <a:latin typeface="Milo Pro" panose="02000506040000020004" pitchFamily="2" charset="77"/>
              </a:rPr>
              <a:t>Event Name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002855"/>
                </a:solidFill>
                <a:latin typeface="Milo Pro" panose="02000506040000020004" pitchFamily="2" charset="77"/>
              </a:rPr>
              <a:t>Body text to go here.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855"/>
                </a:solidFill>
                <a:latin typeface="Milo Pro" panose="02000506040000020004" pitchFamily="2" charset="77"/>
              </a:rPr>
              <a:t>Date, Time a.m./p.m.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855"/>
                </a:solidFill>
                <a:latin typeface="Milo Pro" panose="02000506040000020004" pitchFamily="2" charset="77"/>
              </a:rPr>
              <a:t>Event Location</a:t>
            </a:r>
          </a:p>
        </p:txBody>
      </p:sp>
      <p:pic>
        <p:nvPicPr>
          <p:cNvPr id="5" name="Picture 4" descr="A blue and white shield with a compass and waves&#10;&#10;Description automatically generated">
            <a:extLst>
              <a:ext uri="{FF2B5EF4-FFF2-40B4-BE49-F238E27FC236}">
                <a16:creationId xmlns:a16="http://schemas.microsoft.com/office/drawing/2014/main" id="{8053D664-C4F8-C2B8-8E24-F14044F9B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75385"/>
            <a:ext cx="1079500" cy="144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23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Milo Pro</vt:lpstr>
      <vt:lpstr>Office Theme</vt:lpstr>
      <vt:lpstr>Event Name Goes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Brooke Newsome</cp:lastModifiedBy>
  <cp:revision>26</cp:revision>
  <dcterms:created xsi:type="dcterms:W3CDTF">2013-07-23T13:59:54Z</dcterms:created>
  <dcterms:modified xsi:type="dcterms:W3CDTF">2023-09-01T15:13:59Z</dcterms:modified>
</cp:coreProperties>
</file>